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ource Sans Pro" charset="1" panose="020B0503030403020204"/>
      <p:regular r:id="rId17"/>
    </p:embeddedFont>
    <p:embeddedFont>
      <p:font typeface="Arimo Bold" charset="1" panose="020B0704020202020204"/>
      <p:regular r:id="rId18"/>
    </p:embeddedFont>
    <p:embeddedFont>
      <p:font typeface="Fira Sans" charset="1" panose="020B0503050000020004"/>
      <p:regular r:id="rId19"/>
    </p:embeddedFont>
    <p:embeddedFont>
      <p:font typeface="Fira Sans Bold" charset="1" panose="020B0803050000020004"/>
      <p:regular r:id="rId20"/>
    </p:embeddedFont>
    <p:embeddedFont>
      <p:font typeface="Inter" charset="1" panose="020B050203000000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016" y="887506"/>
            <a:ext cx="6257968" cy="8511989"/>
            <a:chOff x="0" y="0"/>
            <a:chExt cx="1648189" cy="2241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8189" cy="2241841"/>
            </a:xfrm>
            <a:custGeom>
              <a:avLst/>
              <a:gdLst/>
              <a:ahLst/>
              <a:cxnLst/>
              <a:rect r="r" b="b" t="t" l="l"/>
              <a:pathLst>
                <a:path h="2241841" w="1648189">
                  <a:moveTo>
                    <a:pt x="0" y="0"/>
                  </a:moveTo>
                  <a:lnTo>
                    <a:pt x="1648189" y="0"/>
                  </a:lnTo>
                  <a:lnTo>
                    <a:pt x="1648189" y="2241841"/>
                  </a:lnTo>
                  <a:lnTo>
                    <a:pt x="0" y="22418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09550"/>
              <a:ext cx="1648189" cy="2451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4"/>
                </a:lnSpc>
              </a:pPr>
              <a:r>
                <a:rPr lang="en-US" sz="5600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Java Full Stack Development</a:t>
              </a:r>
            </a:p>
            <a:p>
              <a:pPr algn="ctr">
                <a:lnSpc>
                  <a:spcPts val="895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85460" y="1300539"/>
            <a:ext cx="4687081" cy="2464497"/>
          </a:xfrm>
          <a:custGeom>
            <a:avLst/>
            <a:gdLst/>
            <a:ahLst/>
            <a:cxnLst/>
            <a:rect r="r" b="b" t="t" l="l"/>
            <a:pathLst>
              <a:path h="2464497" w="4687081">
                <a:moveTo>
                  <a:pt x="0" y="0"/>
                </a:moveTo>
                <a:lnTo>
                  <a:pt x="4687080" y="0"/>
                </a:lnTo>
                <a:lnTo>
                  <a:pt x="4687080" y="2464498"/>
                </a:lnTo>
                <a:lnTo>
                  <a:pt x="0" y="24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5728" y="6834021"/>
            <a:ext cx="5106543" cy="2400075"/>
          </a:xfrm>
          <a:custGeom>
            <a:avLst/>
            <a:gdLst/>
            <a:ahLst/>
            <a:cxnLst/>
            <a:rect r="r" b="b" t="t" l="l"/>
            <a:pathLst>
              <a:path h="2400075" w="5106543">
                <a:moveTo>
                  <a:pt x="0" y="0"/>
                </a:moveTo>
                <a:lnTo>
                  <a:pt x="5106544" y="0"/>
                </a:lnTo>
                <a:lnTo>
                  <a:pt x="5106544" y="2400075"/>
                </a:lnTo>
                <a:lnTo>
                  <a:pt x="0" y="2400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25718" y="811306"/>
            <a:ext cx="9445526" cy="368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Lifecycle of Components in React.js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6103" y="5514686"/>
            <a:ext cx="8991898" cy="131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3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-Pawankumar Tummawar</a:t>
            </a:r>
          </a:p>
          <a:p>
            <a:pPr algn="l">
              <a:lnSpc>
                <a:spcPts val="3561"/>
              </a:lnSpc>
            </a:pPr>
            <a:r>
              <a:rPr lang="en-US" sz="2187" spc="-43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                        </a:t>
            </a:r>
            <a:r>
              <a:rPr lang="en-US" sz="2187" spc="-43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(04-12-2024)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856369" y="7817031"/>
            <a:ext cx="4402931" cy="144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spc="-55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Under the guidance of</a:t>
            </a:r>
            <a:r>
              <a:rPr lang="en-US" sz="2750" spc="-55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  <a:p>
            <a:pPr algn="l">
              <a:lnSpc>
                <a:spcPts val="3874"/>
              </a:lnSpc>
            </a:pPr>
            <a:r>
              <a:rPr lang="en-US" sz="2750" spc="-55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-Umar Solanki Sir</a:t>
            </a:r>
          </a:p>
          <a:p>
            <a:pPr algn="l">
              <a:lnSpc>
                <a:spcPts val="387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86068" y="869156"/>
            <a:ext cx="9973866" cy="140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b="true" sz="4250" spc="-86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Best Practices: Building Robust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6068" y="2764631"/>
            <a:ext cx="9973866" cy="61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5374" spc="-10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7651" y="3615779"/>
            <a:ext cx="2730699" cy="33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b="true" sz="2125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Optimize Rendering: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6068" y="4034135"/>
            <a:ext cx="9973866" cy="31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 spc="-3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 shouldComponentUpdate or React.memo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6068" y="5237709"/>
            <a:ext cx="9973866" cy="61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5374" spc="-10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07651" y="6088856"/>
            <a:ext cx="3533031" cy="33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b="true" sz="2125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Use useEffect Properly: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6068" y="6507213"/>
            <a:ext cx="9973866" cy="31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 spc="-3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Avoid unnecessary re-renders.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86068" y="7710785"/>
            <a:ext cx="9973866" cy="61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5374" spc="-10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07651" y="8561934"/>
            <a:ext cx="2730699" cy="33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b="true" sz="2125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Handle Side Effects: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86068" y="8980289"/>
            <a:ext cx="9973866" cy="31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 spc="-3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 useEffect for fetching data, subscriptions, etc.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4" id="4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2237" y="1699022"/>
            <a:ext cx="7442746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7" y="3590408"/>
            <a:ext cx="9445526" cy="444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ey Points:</a:t>
            </a:r>
          </a:p>
          <a:p>
            <a:pPr algn="l" marL="944564" indent="-314855" lvl="2">
              <a:lnSpc>
                <a:spcPts val="3561"/>
              </a:lnSpc>
              <a:buFont typeface="Arial"/>
              <a:buChar char="⚬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React components go through Mounting, Updating, and Unmounting phases.</a:t>
            </a:r>
          </a:p>
          <a:p>
            <a:pPr algn="l" marL="944564" indent="-314855" lvl="2">
              <a:lnSpc>
                <a:spcPts val="3561"/>
              </a:lnSpc>
              <a:buFont typeface="Arial"/>
              <a:buChar char="⚬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Lifecycle methods help manage state, side effects, and rendering behavior.</a:t>
            </a:r>
          </a:p>
          <a:p>
            <a:pPr algn="l">
              <a:lnSpc>
                <a:spcPts val="3562"/>
              </a:lnSpc>
            </a:pP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Modern Trends:</a:t>
            </a:r>
          </a:p>
          <a:p>
            <a:pPr algn="l" marL="944564" indent="-314855" lvl="2">
              <a:lnSpc>
                <a:spcPts val="3561"/>
              </a:lnSpc>
              <a:buFont typeface="Arial"/>
              <a:buChar char="⚬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Functional components with hooks (e.g., useEffect) are the modern approach.</a:t>
            </a:r>
          </a:p>
          <a:p>
            <a:pPr algn="l">
              <a:lnSpc>
                <a:spcPts val="356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80121" y="962025"/>
            <a:ext cx="9445526" cy="187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What </a:t>
            </a: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is the Component Lifecycle in React?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0121" y="3419841"/>
            <a:ext cx="9445526" cy="220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Sequence of events a component goes through from creation to removal.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Includes mounting, updating, and unmounting phases.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680121" y="7096657"/>
            <a:ext cx="9445526" cy="220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Helps manage side effects (e.g., fetching data).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Optimizes performance and ensures efficient rendering.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680121" y="5558355"/>
            <a:ext cx="9445526" cy="94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Why is it Important?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857162"/>
            <a:ext cx="7442746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Component Types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04714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Class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822242"/>
            <a:ext cx="7805886" cy="17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Class components are traditional React components written as ES6 classes.</a:t>
            </a:r>
          </a:p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 lifecycle methods like componentDidMount, shouldComponentUpdate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19761" y="3923674"/>
            <a:ext cx="3957638" cy="9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Functional 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9761" y="5822242"/>
            <a:ext cx="7805886" cy="17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Functional components are newer React components written as simple functions.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 hooks (e.g., useEffect) to handle lifecycle events.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169021"/>
            <a:ext cx="7442746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Lifecycle Phases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905399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0092" y="4043809"/>
            <a:ext cx="18216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3881586"/>
            <a:ext cx="365968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Mounting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459635"/>
            <a:ext cx="3659684" cy="130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When the component is created and inserted into the DOM.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3905399"/>
            <a:ext cx="647403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53584" y="4043809"/>
            <a:ext cx="244228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3881586"/>
            <a:ext cx="365968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Updating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4459635"/>
            <a:ext cx="3659684" cy="130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When the component re-renders due to state/props change.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475" y="6503937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89285" y="6642347"/>
            <a:ext cx="243780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6480125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Unmounting</a:t>
            </a:r>
          </a:p>
        </p:txBody>
      </p:sp>
      <p:sp>
        <p:nvSpPr>
          <p:cNvPr name="TextBox 25" id="25"/>
          <p:cNvSpPr txBox="true"/>
          <p:nvPr/>
        </p:nvSpPr>
        <p:spPr>
          <a:xfrm rot="60000">
            <a:off x="1914381" y="7058181"/>
            <a:ext cx="8524131" cy="41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When the component is removed from the DOM.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61246"/>
          </a:xfrm>
          <a:custGeom>
            <a:avLst/>
            <a:gdLst/>
            <a:ahLst/>
            <a:cxnLst/>
            <a:rect r="r" b="b" t="t" l="l"/>
            <a:pathLst>
              <a:path h="3061246" w="18288000">
                <a:moveTo>
                  <a:pt x="0" y="0"/>
                </a:moveTo>
                <a:lnTo>
                  <a:pt x="18288000" y="0"/>
                </a:lnTo>
                <a:lnTo>
                  <a:pt x="18288000" y="3061246"/>
                </a:lnTo>
                <a:lnTo>
                  <a:pt x="0" y="3061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" t="0" r="-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101" y="3871912"/>
            <a:ext cx="8583216" cy="86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b="true" sz="4999" spc="-10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Mounting Phase: Initialization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2339" y="5095280"/>
            <a:ext cx="8174088" cy="1850677"/>
            <a:chOff x="0" y="0"/>
            <a:chExt cx="10898783" cy="24675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886060" cy="2454910"/>
            </a:xfrm>
            <a:custGeom>
              <a:avLst/>
              <a:gdLst/>
              <a:ahLst/>
              <a:cxnLst/>
              <a:rect r="r" b="b" t="t" l="l"/>
              <a:pathLst>
                <a:path h="2454910" w="10886060">
                  <a:moveTo>
                    <a:pt x="0" y="137160"/>
                  </a:moveTo>
                  <a:cubicBezTo>
                    <a:pt x="0" y="61468"/>
                    <a:pt x="61595" y="0"/>
                    <a:pt x="137668" y="0"/>
                  </a:cubicBezTo>
                  <a:lnTo>
                    <a:pt x="10748391" y="0"/>
                  </a:lnTo>
                  <a:cubicBezTo>
                    <a:pt x="10824464" y="0"/>
                    <a:pt x="10886060" y="61468"/>
                    <a:pt x="10886060" y="137160"/>
                  </a:cubicBezTo>
                  <a:lnTo>
                    <a:pt x="10886060" y="2317750"/>
                  </a:lnTo>
                  <a:cubicBezTo>
                    <a:pt x="10886060" y="2393442"/>
                    <a:pt x="10824464" y="2454910"/>
                    <a:pt x="10748391" y="2454910"/>
                  </a:cubicBezTo>
                  <a:lnTo>
                    <a:pt x="137668" y="2454910"/>
                  </a:lnTo>
                  <a:cubicBezTo>
                    <a:pt x="61595" y="2454910"/>
                    <a:pt x="0" y="2393442"/>
                    <a:pt x="0" y="231775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98760" cy="2467610"/>
            </a:xfrm>
            <a:custGeom>
              <a:avLst/>
              <a:gdLst/>
              <a:ahLst/>
              <a:cxnLst/>
              <a:rect r="r" b="b" t="t" l="l"/>
              <a:pathLst>
                <a:path h="2467610" w="10898760">
                  <a:moveTo>
                    <a:pt x="0" y="143510"/>
                  </a:moveTo>
                  <a:cubicBezTo>
                    <a:pt x="0" y="64262"/>
                    <a:pt x="64516" y="0"/>
                    <a:pt x="144018" y="0"/>
                  </a:cubicBezTo>
                  <a:lnTo>
                    <a:pt x="10754741" y="0"/>
                  </a:lnTo>
                  <a:lnTo>
                    <a:pt x="10754741" y="6350"/>
                  </a:lnTo>
                  <a:lnTo>
                    <a:pt x="10754741" y="0"/>
                  </a:lnTo>
                  <a:cubicBezTo>
                    <a:pt x="10834243" y="0"/>
                    <a:pt x="10898760" y="64262"/>
                    <a:pt x="10898760" y="143510"/>
                  </a:cubicBezTo>
                  <a:lnTo>
                    <a:pt x="10892410" y="143510"/>
                  </a:lnTo>
                  <a:lnTo>
                    <a:pt x="10898760" y="143510"/>
                  </a:lnTo>
                  <a:lnTo>
                    <a:pt x="10898760" y="2324100"/>
                  </a:lnTo>
                  <a:lnTo>
                    <a:pt x="10892410" y="2324100"/>
                  </a:lnTo>
                  <a:lnTo>
                    <a:pt x="10898760" y="2324100"/>
                  </a:lnTo>
                  <a:cubicBezTo>
                    <a:pt x="10898760" y="2403348"/>
                    <a:pt x="10834243" y="2467610"/>
                    <a:pt x="10754741" y="2467610"/>
                  </a:cubicBezTo>
                  <a:lnTo>
                    <a:pt x="10754741" y="2461260"/>
                  </a:lnTo>
                  <a:lnTo>
                    <a:pt x="10754741" y="2467610"/>
                  </a:lnTo>
                  <a:lnTo>
                    <a:pt x="144018" y="2467610"/>
                  </a:lnTo>
                  <a:lnTo>
                    <a:pt x="144018" y="2461260"/>
                  </a:lnTo>
                  <a:lnTo>
                    <a:pt x="144018" y="2467610"/>
                  </a:lnTo>
                  <a:cubicBezTo>
                    <a:pt x="64516" y="2467610"/>
                    <a:pt x="0" y="2403348"/>
                    <a:pt x="0" y="2324100"/>
                  </a:cubicBezTo>
                  <a:lnTo>
                    <a:pt x="0" y="143510"/>
                  </a:lnTo>
                  <a:lnTo>
                    <a:pt x="6350" y="143510"/>
                  </a:lnTo>
                  <a:lnTo>
                    <a:pt x="0" y="143510"/>
                  </a:lnTo>
                  <a:moveTo>
                    <a:pt x="12700" y="143510"/>
                  </a:moveTo>
                  <a:lnTo>
                    <a:pt x="12700" y="2324100"/>
                  </a:lnTo>
                  <a:lnTo>
                    <a:pt x="6350" y="2324100"/>
                  </a:lnTo>
                  <a:lnTo>
                    <a:pt x="12700" y="2324100"/>
                  </a:lnTo>
                  <a:cubicBezTo>
                    <a:pt x="12700" y="2396363"/>
                    <a:pt x="71501" y="2454910"/>
                    <a:pt x="144018" y="2454910"/>
                  </a:cubicBezTo>
                  <a:lnTo>
                    <a:pt x="10754741" y="2454910"/>
                  </a:lnTo>
                  <a:cubicBezTo>
                    <a:pt x="10827258" y="2454910"/>
                    <a:pt x="10886060" y="2396363"/>
                    <a:pt x="10886060" y="2324100"/>
                  </a:cubicBezTo>
                  <a:lnTo>
                    <a:pt x="10886060" y="143510"/>
                  </a:lnTo>
                  <a:cubicBezTo>
                    <a:pt x="10886060" y="71247"/>
                    <a:pt x="10827258" y="12700"/>
                    <a:pt x="10754741" y="12700"/>
                  </a:cubicBezTo>
                  <a:lnTo>
                    <a:pt x="144018" y="12700"/>
                  </a:lnTo>
                  <a:lnTo>
                    <a:pt x="144018" y="6350"/>
                  </a:lnTo>
                  <a:lnTo>
                    <a:pt x="144018" y="12700"/>
                  </a:lnTo>
                  <a:cubicBezTo>
                    <a:pt x="71501" y="12700"/>
                    <a:pt x="12700" y="71247"/>
                    <a:pt x="12700" y="14351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11449" y="5325815"/>
            <a:ext cx="3214241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 spc="-49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constructor()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449" y="5826919"/>
            <a:ext cx="7655867" cy="35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Initialize state and bind methods.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1722" y="5095280"/>
            <a:ext cx="8174088" cy="1850677"/>
            <a:chOff x="0" y="0"/>
            <a:chExt cx="10898783" cy="2467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886060" cy="2454910"/>
            </a:xfrm>
            <a:custGeom>
              <a:avLst/>
              <a:gdLst/>
              <a:ahLst/>
              <a:cxnLst/>
              <a:rect r="r" b="b" t="t" l="l"/>
              <a:pathLst>
                <a:path h="2454910" w="10886060">
                  <a:moveTo>
                    <a:pt x="0" y="137160"/>
                  </a:moveTo>
                  <a:cubicBezTo>
                    <a:pt x="0" y="61468"/>
                    <a:pt x="61595" y="0"/>
                    <a:pt x="137668" y="0"/>
                  </a:cubicBezTo>
                  <a:lnTo>
                    <a:pt x="10748391" y="0"/>
                  </a:lnTo>
                  <a:cubicBezTo>
                    <a:pt x="10824464" y="0"/>
                    <a:pt x="10886060" y="61468"/>
                    <a:pt x="10886060" y="137160"/>
                  </a:cubicBezTo>
                  <a:lnTo>
                    <a:pt x="10886060" y="2317750"/>
                  </a:lnTo>
                  <a:cubicBezTo>
                    <a:pt x="10886060" y="2393442"/>
                    <a:pt x="10824464" y="2454910"/>
                    <a:pt x="10748391" y="2454910"/>
                  </a:cubicBezTo>
                  <a:lnTo>
                    <a:pt x="137668" y="2454910"/>
                  </a:lnTo>
                  <a:cubicBezTo>
                    <a:pt x="61595" y="2454910"/>
                    <a:pt x="0" y="2393442"/>
                    <a:pt x="0" y="231775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98760" cy="2467610"/>
            </a:xfrm>
            <a:custGeom>
              <a:avLst/>
              <a:gdLst/>
              <a:ahLst/>
              <a:cxnLst/>
              <a:rect r="r" b="b" t="t" l="l"/>
              <a:pathLst>
                <a:path h="2467610" w="10898760">
                  <a:moveTo>
                    <a:pt x="0" y="143510"/>
                  </a:moveTo>
                  <a:cubicBezTo>
                    <a:pt x="0" y="64262"/>
                    <a:pt x="64516" y="0"/>
                    <a:pt x="144018" y="0"/>
                  </a:cubicBezTo>
                  <a:lnTo>
                    <a:pt x="10754741" y="0"/>
                  </a:lnTo>
                  <a:lnTo>
                    <a:pt x="10754741" y="6350"/>
                  </a:lnTo>
                  <a:lnTo>
                    <a:pt x="10754741" y="0"/>
                  </a:lnTo>
                  <a:cubicBezTo>
                    <a:pt x="10834243" y="0"/>
                    <a:pt x="10898760" y="64262"/>
                    <a:pt x="10898760" y="143510"/>
                  </a:cubicBezTo>
                  <a:lnTo>
                    <a:pt x="10892410" y="143510"/>
                  </a:lnTo>
                  <a:lnTo>
                    <a:pt x="10898760" y="143510"/>
                  </a:lnTo>
                  <a:lnTo>
                    <a:pt x="10898760" y="2324100"/>
                  </a:lnTo>
                  <a:lnTo>
                    <a:pt x="10892410" y="2324100"/>
                  </a:lnTo>
                  <a:lnTo>
                    <a:pt x="10898760" y="2324100"/>
                  </a:lnTo>
                  <a:cubicBezTo>
                    <a:pt x="10898760" y="2403348"/>
                    <a:pt x="10834243" y="2467610"/>
                    <a:pt x="10754741" y="2467610"/>
                  </a:cubicBezTo>
                  <a:lnTo>
                    <a:pt x="10754741" y="2461260"/>
                  </a:lnTo>
                  <a:lnTo>
                    <a:pt x="10754741" y="2467610"/>
                  </a:lnTo>
                  <a:lnTo>
                    <a:pt x="144018" y="2467610"/>
                  </a:lnTo>
                  <a:lnTo>
                    <a:pt x="144018" y="2461260"/>
                  </a:lnTo>
                  <a:lnTo>
                    <a:pt x="144018" y="2467610"/>
                  </a:lnTo>
                  <a:cubicBezTo>
                    <a:pt x="64516" y="2467610"/>
                    <a:pt x="0" y="2403348"/>
                    <a:pt x="0" y="2324100"/>
                  </a:cubicBezTo>
                  <a:lnTo>
                    <a:pt x="0" y="143510"/>
                  </a:lnTo>
                  <a:lnTo>
                    <a:pt x="6350" y="143510"/>
                  </a:lnTo>
                  <a:lnTo>
                    <a:pt x="0" y="143510"/>
                  </a:lnTo>
                  <a:moveTo>
                    <a:pt x="12700" y="143510"/>
                  </a:moveTo>
                  <a:lnTo>
                    <a:pt x="12700" y="2324100"/>
                  </a:lnTo>
                  <a:lnTo>
                    <a:pt x="6350" y="2324100"/>
                  </a:lnTo>
                  <a:lnTo>
                    <a:pt x="12700" y="2324100"/>
                  </a:lnTo>
                  <a:cubicBezTo>
                    <a:pt x="12700" y="2396363"/>
                    <a:pt x="71501" y="2454910"/>
                    <a:pt x="144018" y="2454910"/>
                  </a:cubicBezTo>
                  <a:lnTo>
                    <a:pt x="10754741" y="2454910"/>
                  </a:lnTo>
                  <a:cubicBezTo>
                    <a:pt x="10827258" y="2454910"/>
                    <a:pt x="10886060" y="2396363"/>
                    <a:pt x="10886060" y="2324100"/>
                  </a:cubicBezTo>
                  <a:lnTo>
                    <a:pt x="10886060" y="143510"/>
                  </a:lnTo>
                  <a:cubicBezTo>
                    <a:pt x="10886060" y="71247"/>
                    <a:pt x="10827258" y="12700"/>
                    <a:pt x="10754741" y="12700"/>
                  </a:cubicBezTo>
                  <a:lnTo>
                    <a:pt x="144018" y="12700"/>
                  </a:lnTo>
                  <a:lnTo>
                    <a:pt x="144018" y="6350"/>
                  </a:lnTo>
                  <a:lnTo>
                    <a:pt x="144018" y="12700"/>
                  </a:lnTo>
                  <a:cubicBezTo>
                    <a:pt x="71501" y="12700"/>
                    <a:pt x="12700" y="71247"/>
                    <a:pt x="12700" y="14351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20832" y="5325815"/>
            <a:ext cx="5016742" cy="40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 spc="-49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getDerivedStateFromProps()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0832" y="5826919"/>
            <a:ext cx="7655867" cy="35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Sync state with props.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2339" y="7181255"/>
            <a:ext cx="8174088" cy="2242542"/>
            <a:chOff x="0" y="0"/>
            <a:chExt cx="10898783" cy="29900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886060" cy="2977388"/>
            </a:xfrm>
            <a:custGeom>
              <a:avLst/>
              <a:gdLst/>
              <a:ahLst/>
              <a:cxnLst/>
              <a:rect r="r" b="b" t="t" l="l"/>
              <a:pathLst>
                <a:path h="2977388" w="10886060">
                  <a:moveTo>
                    <a:pt x="0" y="137160"/>
                  </a:moveTo>
                  <a:cubicBezTo>
                    <a:pt x="0" y="61341"/>
                    <a:pt x="61595" y="0"/>
                    <a:pt x="137541" y="0"/>
                  </a:cubicBezTo>
                  <a:lnTo>
                    <a:pt x="10748518" y="0"/>
                  </a:lnTo>
                  <a:cubicBezTo>
                    <a:pt x="10824464" y="0"/>
                    <a:pt x="10886060" y="61341"/>
                    <a:pt x="10886060" y="137160"/>
                  </a:cubicBezTo>
                  <a:lnTo>
                    <a:pt x="10886060" y="2840228"/>
                  </a:lnTo>
                  <a:cubicBezTo>
                    <a:pt x="10886060" y="2915920"/>
                    <a:pt x="10824464" y="2977388"/>
                    <a:pt x="10748518" y="2977388"/>
                  </a:cubicBezTo>
                  <a:lnTo>
                    <a:pt x="137541" y="2977388"/>
                  </a:lnTo>
                  <a:cubicBezTo>
                    <a:pt x="61595" y="2977388"/>
                    <a:pt x="0" y="2915920"/>
                    <a:pt x="0" y="284022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98760" cy="2990088"/>
            </a:xfrm>
            <a:custGeom>
              <a:avLst/>
              <a:gdLst/>
              <a:ahLst/>
              <a:cxnLst/>
              <a:rect r="r" b="b" t="t" l="l"/>
              <a:pathLst>
                <a:path h="2990088" w="10898760">
                  <a:moveTo>
                    <a:pt x="0" y="143510"/>
                  </a:moveTo>
                  <a:cubicBezTo>
                    <a:pt x="0" y="64262"/>
                    <a:pt x="64389" y="0"/>
                    <a:pt x="143891" y="0"/>
                  </a:cubicBezTo>
                  <a:lnTo>
                    <a:pt x="10754868" y="0"/>
                  </a:lnTo>
                  <a:lnTo>
                    <a:pt x="10754868" y="6350"/>
                  </a:lnTo>
                  <a:lnTo>
                    <a:pt x="10754868" y="0"/>
                  </a:lnTo>
                  <a:cubicBezTo>
                    <a:pt x="10834370" y="0"/>
                    <a:pt x="10898760" y="64262"/>
                    <a:pt x="10898760" y="143510"/>
                  </a:cubicBezTo>
                  <a:lnTo>
                    <a:pt x="10892410" y="143510"/>
                  </a:lnTo>
                  <a:lnTo>
                    <a:pt x="10898760" y="143510"/>
                  </a:lnTo>
                  <a:lnTo>
                    <a:pt x="10898760" y="2846578"/>
                  </a:lnTo>
                  <a:lnTo>
                    <a:pt x="10892410" y="2846578"/>
                  </a:lnTo>
                  <a:lnTo>
                    <a:pt x="10898760" y="2846578"/>
                  </a:lnTo>
                  <a:cubicBezTo>
                    <a:pt x="10898760" y="2925826"/>
                    <a:pt x="10834370" y="2990088"/>
                    <a:pt x="10754868" y="2990088"/>
                  </a:cubicBezTo>
                  <a:lnTo>
                    <a:pt x="10754868" y="2983738"/>
                  </a:lnTo>
                  <a:lnTo>
                    <a:pt x="10754868" y="2990088"/>
                  </a:lnTo>
                  <a:lnTo>
                    <a:pt x="143891" y="2990088"/>
                  </a:lnTo>
                  <a:lnTo>
                    <a:pt x="143891" y="2983738"/>
                  </a:lnTo>
                  <a:lnTo>
                    <a:pt x="143891" y="2990088"/>
                  </a:lnTo>
                  <a:cubicBezTo>
                    <a:pt x="64389" y="2990088"/>
                    <a:pt x="0" y="2925826"/>
                    <a:pt x="0" y="2846578"/>
                  </a:cubicBezTo>
                  <a:lnTo>
                    <a:pt x="0" y="143510"/>
                  </a:lnTo>
                  <a:lnTo>
                    <a:pt x="6350" y="143510"/>
                  </a:lnTo>
                  <a:lnTo>
                    <a:pt x="0" y="143510"/>
                  </a:lnTo>
                  <a:moveTo>
                    <a:pt x="12700" y="143510"/>
                  </a:moveTo>
                  <a:lnTo>
                    <a:pt x="12700" y="2846578"/>
                  </a:lnTo>
                  <a:lnTo>
                    <a:pt x="6350" y="2846578"/>
                  </a:lnTo>
                  <a:lnTo>
                    <a:pt x="12700" y="2846578"/>
                  </a:lnTo>
                  <a:cubicBezTo>
                    <a:pt x="12700" y="2918841"/>
                    <a:pt x="71374" y="2977388"/>
                    <a:pt x="143891" y="2977388"/>
                  </a:cubicBezTo>
                  <a:lnTo>
                    <a:pt x="10754868" y="2977388"/>
                  </a:lnTo>
                  <a:cubicBezTo>
                    <a:pt x="10827386" y="2977388"/>
                    <a:pt x="10886060" y="2918841"/>
                    <a:pt x="10886060" y="2846578"/>
                  </a:cubicBezTo>
                  <a:lnTo>
                    <a:pt x="10886060" y="143510"/>
                  </a:lnTo>
                  <a:cubicBezTo>
                    <a:pt x="10886060" y="71247"/>
                    <a:pt x="10827386" y="12700"/>
                    <a:pt x="10754868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247"/>
                    <a:pt x="12700" y="14351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11449" y="7411790"/>
            <a:ext cx="3214241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 spc="-49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render()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449" y="7912894"/>
            <a:ext cx="7655867" cy="35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Return JSX to be rendered.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61722" y="7181255"/>
            <a:ext cx="8174088" cy="2242542"/>
            <a:chOff x="0" y="0"/>
            <a:chExt cx="10898783" cy="29900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886060" cy="2977388"/>
            </a:xfrm>
            <a:custGeom>
              <a:avLst/>
              <a:gdLst/>
              <a:ahLst/>
              <a:cxnLst/>
              <a:rect r="r" b="b" t="t" l="l"/>
              <a:pathLst>
                <a:path h="2977388" w="10886060">
                  <a:moveTo>
                    <a:pt x="0" y="137160"/>
                  </a:moveTo>
                  <a:cubicBezTo>
                    <a:pt x="0" y="61341"/>
                    <a:pt x="61595" y="0"/>
                    <a:pt x="137541" y="0"/>
                  </a:cubicBezTo>
                  <a:lnTo>
                    <a:pt x="10748518" y="0"/>
                  </a:lnTo>
                  <a:cubicBezTo>
                    <a:pt x="10824464" y="0"/>
                    <a:pt x="10886060" y="61341"/>
                    <a:pt x="10886060" y="137160"/>
                  </a:cubicBezTo>
                  <a:lnTo>
                    <a:pt x="10886060" y="2840228"/>
                  </a:lnTo>
                  <a:cubicBezTo>
                    <a:pt x="10886060" y="2915920"/>
                    <a:pt x="10824464" y="2977388"/>
                    <a:pt x="10748518" y="2977388"/>
                  </a:cubicBezTo>
                  <a:lnTo>
                    <a:pt x="137541" y="2977388"/>
                  </a:lnTo>
                  <a:cubicBezTo>
                    <a:pt x="61595" y="2977388"/>
                    <a:pt x="0" y="2915920"/>
                    <a:pt x="0" y="284022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98760" cy="2990088"/>
            </a:xfrm>
            <a:custGeom>
              <a:avLst/>
              <a:gdLst/>
              <a:ahLst/>
              <a:cxnLst/>
              <a:rect r="r" b="b" t="t" l="l"/>
              <a:pathLst>
                <a:path h="2990088" w="10898760">
                  <a:moveTo>
                    <a:pt x="0" y="143510"/>
                  </a:moveTo>
                  <a:cubicBezTo>
                    <a:pt x="0" y="64262"/>
                    <a:pt x="64389" y="0"/>
                    <a:pt x="143891" y="0"/>
                  </a:cubicBezTo>
                  <a:lnTo>
                    <a:pt x="10754868" y="0"/>
                  </a:lnTo>
                  <a:lnTo>
                    <a:pt x="10754868" y="6350"/>
                  </a:lnTo>
                  <a:lnTo>
                    <a:pt x="10754868" y="0"/>
                  </a:lnTo>
                  <a:cubicBezTo>
                    <a:pt x="10834370" y="0"/>
                    <a:pt x="10898760" y="64262"/>
                    <a:pt x="10898760" y="143510"/>
                  </a:cubicBezTo>
                  <a:lnTo>
                    <a:pt x="10892410" y="143510"/>
                  </a:lnTo>
                  <a:lnTo>
                    <a:pt x="10898760" y="143510"/>
                  </a:lnTo>
                  <a:lnTo>
                    <a:pt x="10898760" y="2846578"/>
                  </a:lnTo>
                  <a:lnTo>
                    <a:pt x="10892410" y="2846578"/>
                  </a:lnTo>
                  <a:lnTo>
                    <a:pt x="10898760" y="2846578"/>
                  </a:lnTo>
                  <a:cubicBezTo>
                    <a:pt x="10898760" y="2925826"/>
                    <a:pt x="10834370" y="2990088"/>
                    <a:pt x="10754868" y="2990088"/>
                  </a:cubicBezTo>
                  <a:lnTo>
                    <a:pt x="10754868" y="2983738"/>
                  </a:lnTo>
                  <a:lnTo>
                    <a:pt x="10754868" y="2990088"/>
                  </a:lnTo>
                  <a:lnTo>
                    <a:pt x="143891" y="2990088"/>
                  </a:lnTo>
                  <a:lnTo>
                    <a:pt x="143891" y="2983738"/>
                  </a:lnTo>
                  <a:lnTo>
                    <a:pt x="143891" y="2990088"/>
                  </a:lnTo>
                  <a:cubicBezTo>
                    <a:pt x="64389" y="2990088"/>
                    <a:pt x="0" y="2925826"/>
                    <a:pt x="0" y="2846578"/>
                  </a:cubicBezTo>
                  <a:lnTo>
                    <a:pt x="0" y="143510"/>
                  </a:lnTo>
                  <a:lnTo>
                    <a:pt x="6350" y="143510"/>
                  </a:lnTo>
                  <a:lnTo>
                    <a:pt x="0" y="143510"/>
                  </a:lnTo>
                  <a:moveTo>
                    <a:pt x="12700" y="143510"/>
                  </a:moveTo>
                  <a:lnTo>
                    <a:pt x="12700" y="2846578"/>
                  </a:lnTo>
                  <a:lnTo>
                    <a:pt x="6350" y="2846578"/>
                  </a:lnTo>
                  <a:lnTo>
                    <a:pt x="12700" y="2846578"/>
                  </a:lnTo>
                  <a:cubicBezTo>
                    <a:pt x="12700" y="2918841"/>
                    <a:pt x="71374" y="2977388"/>
                    <a:pt x="143891" y="2977388"/>
                  </a:cubicBezTo>
                  <a:lnTo>
                    <a:pt x="10754868" y="2977388"/>
                  </a:lnTo>
                  <a:cubicBezTo>
                    <a:pt x="10827386" y="2977388"/>
                    <a:pt x="10886060" y="2918841"/>
                    <a:pt x="10886060" y="2846578"/>
                  </a:cubicBezTo>
                  <a:lnTo>
                    <a:pt x="10886060" y="143510"/>
                  </a:lnTo>
                  <a:cubicBezTo>
                    <a:pt x="10886060" y="71247"/>
                    <a:pt x="10827386" y="12700"/>
                    <a:pt x="10754868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247"/>
                    <a:pt x="12700" y="14351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20832" y="7411790"/>
            <a:ext cx="3292525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 spc="-49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componentDidMount()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20832" y="7912894"/>
            <a:ext cx="7655867" cy="35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Perform side effects (e.g., fetch data).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9888" y="557213"/>
            <a:ext cx="116141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b="true" sz="4499" spc="-9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Updating Phase: Changes and Re-renders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5125" y="1761828"/>
            <a:ext cx="1684288" cy="1294060"/>
            <a:chOff x="0" y="0"/>
            <a:chExt cx="2245717" cy="1725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2233041" cy="1712722"/>
            </a:xfrm>
            <a:custGeom>
              <a:avLst/>
              <a:gdLst/>
              <a:ahLst/>
              <a:cxnLst/>
              <a:rect r="r" b="b" t="t" l="l"/>
              <a:pathLst>
                <a:path h="1712722" w="2233041">
                  <a:moveTo>
                    <a:pt x="0" y="123190"/>
                  </a:moveTo>
                  <a:cubicBezTo>
                    <a:pt x="0" y="55118"/>
                    <a:pt x="55245" y="0"/>
                    <a:pt x="123444" y="0"/>
                  </a:cubicBezTo>
                  <a:lnTo>
                    <a:pt x="2109597" y="0"/>
                  </a:lnTo>
                  <a:cubicBezTo>
                    <a:pt x="2177796" y="0"/>
                    <a:pt x="2233041" y="55118"/>
                    <a:pt x="2233041" y="123190"/>
                  </a:cubicBezTo>
                  <a:lnTo>
                    <a:pt x="2233041" y="1589532"/>
                  </a:lnTo>
                  <a:cubicBezTo>
                    <a:pt x="2233041" y="1657604"/>
                    <a:pt x="2177796" y="1712722"/>
                    <a:pt x="2109597" y="1712722"/>
                  </a:cubicBezTo>
                  <a:lnTo>
                    <a:pt x="123444" y="1712722"/>
                  </a:lnTo>
                  <a:cubicBezTo>
                    <a:pt x="55245" y="1712722"/>
                    <a:pt x="0" y="1657604"/>
                    <a:pt x="0" y="158953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741" cy="1725422"/>
            </a:xfrm>
            <a:custGeom>
              <a:avLst/>
              <a:gdLst/>
              <a:ahLst/>
              <a:cxnLst/>
              <a:rect r="r" b="b" t="t" l="l"/>
              <a:pathLst>
                <a:path h="1725422" w="2245741">
                  <a:moveTo>
                    <a:pt x="0" y="129540"/>
                  </a:moveTo>
                  <a:cubicBezTo>
                    <a:pt x="0" y="58039"/>
                    <a:pt x="58166" y="0"/>
                    <a:pt x="129794" y="0"/>
                  </a:cubicBezTo>
                  <a:lnTo>
                    <a:pt x="2115947" y="0"/>
                  </a:lnTo>
                  <a:lnTo>
                    <a:pt x="2115947" y="6350"/>
                  </a:lnTo>
                  <a:lnTo>
                    <a:pt x="2115947" y="0"/>
                  </a:lnTo>
                  <a:cubicBezTo>
                    <a:pt x="2187575" y="0"/>
                    <a:pt x="2245741" y="58039"/>
                    <a:pt x="2245741" y="129540"/>
                  </a:cubicBezTo>
                  <a:lnTo>
                    <a:pt x="2239391" y="129540"/>
                  </a:lnTo>
                  <a:lnTo>
                    <a:pt x="2245741" y="129540"/>
                  </a:lnTo>
                  <a:lnTo>
                    <a:pt x="2245741" y="1595882"/>
                  </a:lnTo>
                  <a:lnTo>
                    <a:pt x="2239391" y="1595882"/>
                  </a:lnTo>
                  <a:lnTo>
                    <a:pt x="2245741" y="1595882"/>
                  </a:lnTo>
                  <a:cubicBezTo>
                    <a:pt x="2245741" y="1667383"/>
                    <a:pt x="2187575" y="1725422"/>
                    <a:pt x="2115947" y="1725422"/>
                  </a:cubicBezTo>
                  <a:lnTo>
                    <a:pt x="2115947" y="1719072"/>
                  </a:lnTo>
                  <a:lnTo>
                    <a:pt x="2115947" y="1725422"/>
                  </a:lnTo>
                  <a:lnTo>
                    <a:pt x="129794" y="1725422"/>
                  </a:lnTo>
                  <a:lnTo>
                    <a:pt x="129794" y="1719072"/>
                  </a:lnTo>
                  <a:lnTo>
                    <a:pt x="129794" y="1725422"/>
                  </a:lnTo>
                  <a:cubicBezTo>
                    <a:pt x="58166" y="1725422"/>
                    <a:pt x="0" y="1667383"/>
                    <a:pt x="0" y="1595882"/>
                  </a:cubicBezTo>
                  <a:lnTo>
                    <a:pt x="0" y="129540"/>
                  </a:lnTo>
                  <a:lnTo>
                    <a:pt x="6350" y="129540"/>
                  </a:lnTo>
                  <a:lnTo>
                    <a:pt x="0" y="129540"/>
                  </a:lnTo>
                  <a:moveTo>
                    <a:pt x="12700" y="129540"/>
                  </a:moveTo>
                  <a:lnTo>
                    <a:pt x="12700" y="1595882"/>
                  </a:lnTo>
                  <a:lnTo>
                    <a:pt x="6350" y="1595882"/>
                  </a:lnTo>
                  <a:lnTo>
                    <a:pt x="12700" y="1595882"/>
                  </a:lnTo>
                  <a:cubicBezTo>
                    <a:pt x="12700" y="1660398"/>
                    <a:pt x="65151" y="1712722"/>
                    <a:pt x="129794" y="1712722"/>
                  </a:cubicBezTo>
                  <a:lnTo>
                    <a:pt x="2115947" y="1712722"/>
                  </a:lnTo>
                  <a:cubicBezTo>
                    <a:pt x="2180590" y="1712722"/>
                    <a:pt x="2233041" y="1660398"/>
                    <a:pt x="2233041" y="1595882"/>
                  </a:cubicBezTo>
                  <a:lnTo>
                    <a:pt x="2233041" y="129540"/>
                  </a:lnTo>
                  <a:cubicBezTo>
                    <a:pt x="2233041" y="65024"/>
                    <a:pt x="2180590" y="12700"/>
                    <a:pt x="2115947" y="12700"/>
                  </a:cubicBezTo>
                  <a:lnTo>
                    <a:pt x="129794" y="12700"/>
                  </a:lnTo>
                  <a:lnTo>
                    <a:pt x="129794" y="6350"/>
                  </a:lnTo>
                  <a:lnTo>
                    <a:pt x="129794" y="12700"/>
                  </a:lnTo>
                  <a:cubicBezTo>
                    <a:pt x="65151" y="12700"/>
                    <a:pt x="12700" y="65024"/>
                    <a:pt x="12700" y="12954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9381" y="2093565"/>
            <a:ext cx="112216" cy="5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125" spc="-4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4619" y="1957982"/>
            <a:ext cx="4291933" cy="36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getDerivedStateFromProps()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4619" y="2403128"/>
            <a:ext cx="10317659" cy="3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Sync state with updated props.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54635" y="3039219"/>
            <a:ext cx="14853494" cy="14288"/>
            <a:chOff x="0" y="0"/>
            <a:chExt cx="19804658" cy="1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04635" cy="19050"/>
            </a:xfrm>
            <a:custGeom>
              <a:avLst/>
              <a:gdLst/>
              <a:ahLst/>
              <a:cxnLst/>
              <a:rect r="r" b="b" t="t" l="l"/>
              <a:pathLst>
                <a:path h="19050" w="19804635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9795110" y="0"/>
                  </a:lnTo>
                  <a:cubicBezTo>
                    <a:pt x="19800317" y="0"/>
                    <a:pt x="19804635" y="4318"/>
                    <a:pt x="19804635" y="9525"/>
                  </a:cubicBezTo>
                  <a:cubicBezTo>
                    <a:pt x="19804635" y="14732"/>
                    <a:pt x="19800317" y="19050"/>
                    <a:pt x="1979511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5125" y="3156348"/>
            <a:ext cx="3359051" cy="1645890"/>
            <a:chOff x="0" y="0"/>
            <a:chExt cx="4478735" cy="2194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4466082" cy="2181860"/>
            </a:xfrm>
            <a:custGeom>
              <a:avLst/>
              <a:gdLst/>
              <a:ahLst/>
              <a:cxnLst/>
              <a:rect r="r" b="b" t="t" l="l"/>
              <a:pathLst>
                <a:path h="2181860" w="4466082">
                  <a:moveTo>
                    <a:pt x="0" y="123190"/>
                  </a:moveTo>
                  <a:cubicBezTo>
                    <a:pt x="0" y="55118"/>
                    <a:pt x="55372" y="0"/>
                    <a:pt x="123571" y="0"/>
                  </a:cubicBezTo>
                  <a:lnTo>
                    <a:pt x="4342511" y="0"/>
                  </a:lnTo>
                  <a:cubicBezTo>
                    <a:pt x="4410710" y="0"/>
                    <a:pt x="4466082" y="55118"/>
                    <a:pt x="4466082" y="123190"/>
                  </a:cubicBezTo>
                  <a:lnTo>
                    <a:pt x="4466082" y="2058670"/>
                  </a:lnTo>
                  <a:cubicBezTo>
                    <a:pt x="4466082" y="2126742"/>
                    <a:pt x="4410710" y="2181860"/>
                    <a:pt x="4342511" y="2181860"/>
                  </a:cubicBezTo>
                  <a:lnTo>
                    <a:pt x="123571" y="2181860"/>
                  </a:lnTo>
                  <a:cubicBezTo>
                    <a:pt x="55372" y="2181860"/>
                    <a:pt x="0" y="2126742"/>
                    <a:pt x="0" y="20586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78782" cy="2194560"/>
            </a:xfrm>
            <a:custGeom>
              <a:avLst/>
              <a:gdLst/>
              <a:ahLst/>
              <a:cxnLst/>
              <a:rect r="r" b="b" t="t" l="l"/>
              <a:pathLst>
                <a:path h="2194560" w="4478782">
                  <a:moveTo>
                    <a:pt x="0" y="129540"/>
                  </a:moveTo>
                  <a:cubicBezTo>
                    <a:pt x="0" y="58039"/>
                    <a:pt x="58166" y="0"/>
                    <a:pt x="129921" y="0"/>
                  </a:cubicBezTo>
                  <a:lnTo>
                    <a:pt x="4348861" y="0"/>
                  </a:lnTo>
                  <a:lnTo>
                    <a:pt x="4348861" y="6350"/>
                  </a:lnTo>
                  <a:lnTo>
                    <a:pt x="4348861" y="0"/>
                  </a:lnTo>
                  <a:cubicBezTo>
                    <a:pt x="4420616" y="0"/>
                    <a:pt x="4478782" y="58039"/>
                    <a:pt x="4478782" y="129540"/>
                  </a:cubicBezTo>
                  <a:lnTo>
                    <a:pt x="4472432" y="129540"/>
                  </a:lnTo>
                  <a:lnTo>
                    <a:pt x="4478782" y="129540"/>
                  </a:lnTo>
                  <a:lnTo>
                    <a:pt x="4478782" y="2065020"/>
                  </a:lnTo>
                  <a:lnTo>
                    <a:pt x="4472432" y="2065020"/>
                  </a:lnTo>
                  <a:lnTo>
                    <a:pt x="4478782" y="2065020"/>
                  </a:lnTo>
                  <a:cubicBezTo>
                    <a:pt x="4478782" y="2136521"/>
                    <a:pt x="4420616" y="2194560"/>
                    <a:pt x="4348861" y="2194560"/>
                  </a:cubicBezTo>
                  <a:lnTo>
                    <a:pt x="4348861" y="2188210"/>
                  </a:lnTo>
                  <a:lnTo>
                    <a:pt x="4348861" y="2194560"/>
                  </a:lnTo>
                  <a:lnTo>
                    <a:pt x="129921" y="2194560"/>
                  </a:lnTo>
                  <a:lnTo>
                    <a:pt x="129921" y="2188210"/>
                  </a:lnTo>
                  <a:lnTo>
                    <a:pt x="129921" y="2194560"/>
                  </a:lnTo>
                  <a:cubicBezTo>
                    <a:pt x="58166" y="2194560"/>
                    <a:pt x="0" y="2136521"/>
                    <a:pt x="0" y="2065020"/>
                  </a:cubicBezTo>
                  <a:lnTo>
                    <a:pt x="0" y="129540"/>
                  </a:lnTo>
                  <a:lnTo>
                    <a:pt x="6350" y="129540"/>
                  </a:lnTo>
                  <a:lnTo>
                    <a:pt x="0" y="129540"/>
                  </a:lnTo>
                  <a:moveTo>
                    <a:pt x="12700" y="129540"/>
                  </a:moveTo>
                  <a:lnTo>
                    <a:pt x="12700" y="2065020"/>
                  </a:lnTo>
                  <a:lnTo>
                    <a:pt x="6350" y="2065020"/>
                  </a:lnTo>
                  <a:lnTo>
                    <a:pt x="12700" y="2065020"/>
                  </a:lnTo>
                  <a:cubicBezTo>
                    <a:pt x="12700" y="2129536"/>
                    <a:pt x="65151" y="2181860"/>
                    <a:pt x="129921" y="2181860"/>
                  </a:cubicBezTo>
                  <a:lnTo>
                    <a:pt x="4348861" y="2181860"/>
                  </a:lnTo>
                  <a:cubicBezTo>
                    <a:pt x="4413631" y="2181860"/>
                    <a:pt x="4466082" y="2129536"/>
                    <a:pt x="4466082" y="2065020"/>
                  </a:cubicBezTo>
                  <a:lnTo>
                    <a:pt x="4466082" y="129540"/>
                  </a:lnTo>
                  <a:cubicBezTo>
                    <a:pt x="4466082" y="65024"/>
                    <a:pt x="4413631" y="12700"/>
                    <a:pt x="4348861" y="12700"/>
                  </a:cubicBezTo>
                  <a:lnTo>
                    <a:pt x="129921" y="12700"/>
                  </a:lnTo>
                  <a:lnTo>
                    <a:pt x="129921" y="6350"/>
                  </a:lnTo>
                  <a:lnTo>
                    <a:pt x="129921" y="12700"/>
                  </a:lnTo>
                  <a:cubicBezTo>
                    <a:pt x="65151" y="12700"/>
                    <a:pt x="12700" y="65024"/>
                    <a:pt x="12700" y="12954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9381" y="3664000"/>
            <a:ext cx="150465" cy="5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125" spc="-4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9381" y="3352502"/>
            <a:ext cx="4027827" cy="36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shouldComponentUpdate()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39381" y="3797647"/>
            <a:ext cx="12958762" cy="3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Decide if re-render is needed.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229398" y="4785569"/>
            <a:ext cx="13178730" cy="14288"/>
            <a:chOff x="0" y="0"/>
            <a:chExt cx="17571640" cy="19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71593" cy="19050"/>
            </a:xfrm>
            <a:custGeom>
              <a:avLst/>
              <a:gdLst/>
              <a:ahLst/>
              <a:cxnLst/>
              <a:rect r="r" b="b" t="t" l="l"/>
              <a:pathLst>
                <a:path h="19050" w="17571593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7562068" y="0"/>
                  </a:lnTo>
                  <a:cubicBezTo>
                    <a:pt x="17567275" y="0"/>
                    <a:pt x="17571593" y="4318"/>
                    <a:pt x="17571593" y="9525"/>
                  </a:cubicBezTo>
                  <a:cubicBezTo>
                    <a:pt x="17571593" y="14732"/>
                    <a:pt x="17567275" y="19050"/>
                    <a:pt x="17562068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65125" y="4902696"/>
            <a:ext cx="5033962" cy="1294060"/>
            <a:chOff x="0" y="0"/>
            <a:chExt cx="6711950" cy="17254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699250" cy="1712722"/>
            </a:xfrm>
            <a:custGeom>
              <a:avLst/>
              <a:gdLst/>
              <a:ahLst/>
              <a:cxnLst/>
              <a:rect r="r" b="b" t="t" l="l"/>
              <a:pathLst>
                <a:path h="1712722" w="6699250">
                  <a:moveTo>
                    <a:pt x="0" y="123190"/>
                  </a:moveTo>
                  <a:cubicBezTo>
                    <a:pt x="0" y="55118"/>
                    <a:pt x="55499" y="0"/>
                    <a:pt x="123825" y="0"/>
                  </a:cubicBezTo>
                  <a:lnTo>
                    <a:pt x="6575425" y="0"/>
                  </a:lnTo>
                  <a:cubicBezTo>
                    <a:pt x="6643878" y="0"/>
                    <a:pt x="6699250" y="55118"/>
                    <a:pt x="6699250" y="123190"/>
                  </a:cubicBezTo>
                  <a:lnTo>
                    <a:pt x="6699250" y="1589532"/>
                  </a:lnTo>
                  <a:cubicBezTo>
                    <a:pt x="6699250" y="1657604"/>
                    <a:pt x="6643751" y="1712722"/>
                    <a:pt x="6575425" y="1712722"/>
                  </a:cubicBezTo>
                  <a:lnTo>
                    <a:pt x="123825" y="1712722"/>
                  </a:lnTo>
                  <a:cubicBezTo>
                    <a:pt x="55372" y="1712722"/>
                    <a:pt x="0" y="1657604"/>
                    <a:pt x="0" y="158953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711950" cy="1725422"/>
            </a:xfrm>
            <a:custGeom>
              <a:avLst/>
              <a:gdLst/>
              <a:ahLst/>
              <a:cxnLst/>
              <a:rect r="r" b="b" t="t" l="l"/>
              <a:pathLst>
                <a:path h="1725422" w="6711950">
                  <a:moveTo>
                    <a:pt x="0" y="129540"/>
                  </a:moveTo>
                  <a:cubicBezTo>
                    <a:pt x="0" y="57912"/>
                    <a:pt x="58293" y="0"/>
                    <a:pt x="130175" y="0"/>
                  </a:cubicBezTo>
                  <a:lnTo>
                    <a:pt x="6581775" y="0"/>
                  </a:lnTo>
                  <a:lnTo>
                    <a:pt x="6581775" y="6350"/>
                  </a:lnTo>
                  <a:lnTo>
                    <a:pt x="6581775" y="0"/>
                  </a:lnTo>
                  <a:cubicBezTo>
                    <a:pt x="6653657" y="0"/>
                    <a:pt x="6711950" y="57912"/>
                    <a:pt x="6711950" y="129540"/>
                  </a:cubicBezTo>
                  <a:lnTo>
                    <a:pt x="6705600" y="129540"/>
                  </a:lnTo>
                  <a:lnTo>
                    <a:pt x="6711950" y="129540"/>
                  </a:lnTo>
                  <a:lnTo>
                    <a:pt x="6711950" y="1595882"/>
                  </a:lnTo>
                  <a:lnTo>
                    <a:pt x="6705600" y="1595882"/>
                  </a:lnTo>
                  <a:lnTo>
                    <a:pt x="6711950" y="1595882"/>
                  </a:lnTo>
                  <a:cubicBezTo>
                    <a:pt x="6711950" y="1667510"/>
                    <a:pt x="6653657" y="1725422"/>
                    <a:pt x="6581775" y="1725422"/>
                  </a:cubicBezTo>
                  <a:lnTo>
                    <a:pt x="6581775" y="1719072"/>
                  </a:lnTo>
                  <a:lnTo>
                    <a:pt x="6581775" y="1725422"/>
                  </a:lnTo>
                  <a:lnTo>
                    <a:pt x="130175" y="1725422"/>
                  </a:lnTo>
                  <a:lnTo>
                    <a:pt x="130175" y="1719072"/>
                  </a:lnTo>
                  <a:lnTo>
                    <a:pt x="130175" y="1725422"/>
                  </a:lnTo>
                  <a:cubicBezTo>
                    <a:pt x="58293" y="1725422"/>
                    <a:pt x="0" y="1667383"/>
                    <a:pt x="0" y="1595882"/>
                  </a:cubicBezTo>
                  <a:lnTo>
                    <a:pt x="0" y="129540"/>
                  </a:lnTo>
                  <a:lnTo>
                    <a:pt x="6350" y="129540"/>
                  </a:lnTo>
                  <a:lnTo>
                    <a:pt x="0" y="129540"/>
                  </a:lnTo>
                  <a:moveTo>
                    <a:pt x="12700" y="129540"/>
                  </a:moveTo>
                  <a:lnTo>
                    <a:pt x="12700" y="1595882"/>
                  </a:lnTo>
                  <a:lnTo>
                    <a:pt x="6350" y="1595882"/>
                  </a:lnTo>
                  <a:lnTo>
                    <a:pt x="12700" y="1595882"/>
                  </a:lnTo>
                  <a:cubicBezTo>
                    <a:pt x="12700" y="1660398"/>
                    <a:pt x="65278" y="1712722"/>
                    <a:pt x="130175" y="1712722"/>
                  </a:cubicBezTo>
                  <a:lnTo>
                    <a:pt x="6581775" y="1712722"/>
                  </a:lnTo>
                  <a:cubicBezTo>
                    <a:pt x="6646672" y="1712722"/>
                    <a:pt x="6699250" y="1660398"/>
                    <a:pt x="6699250" y="1595882"/>
                  </a:cubicBezTo>
                  <a:lnTo>
                    <a:pt x="6699250" y="129540"/>
                  </a:lnTo>
                  <a:cubicBezTo>
                    <a:pt x="6699250" y="65024"/>
                    <a:pt x="6646672" y="12700"/>
                    <a:pt x="6581775" y="12700"/>
                  </a:cubicBezTo>
                  <a:lnTo>
                    <a:pt x="130175" y="12700"/>
                  </a:lnTo>
                  <a:lnTo>
                    <a:pt x="130175" y="6350"/>
                  </a:lnTo>
                  <a:lnTo>
                    <a:pt x="130175" y="12700"/>
                  </a:lnTo>
                  <a:cubicBezTo>
                    <a:pt x="65278" y="12700"/>
                    <a:pt x="12700" y="65024"/>
                    <a:pt x="12700" y="12954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99381" y="5234434"/>
            <a:ext cx="150168" cy="5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125" spc="-4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14294" y="5098851"/>
            <a:ext cx="2887266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render()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14294" y="5543996"/>
            <a:ext cx="6740724" cy="3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Return updated JSX.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904310" y="6180087"/>
            <a:ext cx="11503819" cy="14288"/>
            <a:chOff x="0" y="0"/>
            <a:chExt cx="15338425" cy="190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338425" cy="19050"/>
            </a:xfrm>
            <a:custGeom>
              <a:avLst/>
              <a:gdLst/>
              <a:ahLst/>
              <a:cxnLst/>
              <a:rect r="r" b="b" t="t" l="l"/>
              <a:pathLst>
                <a:path h="19050" w="15338425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328900" y="0"/>
                  </a:lnTo>
                  <a:cubicBezTo>
                    <a:pt x="15334107" y="0"/>
                    <a:pt x="15338425" y="4318"/>
                    <a:pt x="15338425" y="9525"/>
                  </a:cubicBezTo>
                  <a:cubicBezTo>
                    <a:pt x="15338425" y="14732"/>
                    <a:pt x="15334107" y="19050"/>
                    <a:pt x="1532890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65125" y="6297216"/>
            <a:ext cx="6708725" cy="1645890"/>
            <a:chOff x="0" y="0"/>
            <a:chExt cx="8944967" cy="2194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8932291" cy="2181860"/>
            </a:xfrm>
            <a:custGeom>
              <a:avLst/>
              <a:gdLst/>
              <a:ahLst/>
              <a:cxnLst/>
              <a:rect r="r" b="b" t="t" l="l"/>
              <a:pathLst>
                <a:path h="2181860" w="8932291">
                  <a:moveTo>
                    <a:pt x="0" y="123190"/>
                  </a:moveTo>
                  <a:cubicBezTo>
                    <a:pt x="0" y="55118"/>
                    <a:pt x="55372" y="0"/>
                    <a:pt x="123698" y="0"/>
                  </a:cubicBezTo>
                  <a:lnTo>
                    <a:pt x="8808593" y="0"/>
                  </a:lnTo>
                  <a:cubicBezTo>
                    <a:pt x="8876919" y="0"/>
                    <a:pt x="8932291" y="55118"/>
                    <a:pt x="8932291" y="123190"/>
                  </a:cubicBezTo>
                  <a:lnTo>
                    <a:pt x="8932291" y="2058670"/>
                  </a:lnTo>
                  <a:cubicBezTo>
                    <a:pt x="8932291" y="2126742"/>
                    <a:pt x="8876919" y="2181860"/>
                    <a:pt x="8808593" y="2181860"/>
                  </a:cubicBezTo>
                  <a:lnTo>
                    <a:pt x="123698" y="2181860"/>
                  </a:lnTo>
                  <a:cubicBezTo>
                    <a:pt x="55372" y="2181860"/>
                    <a:pt x="0" y="2126742"/>
                    <a:pt x="0" y="20586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944991" cy="2194560"/>
            </a:xfrm>
            <a:custGeom>
              <a:avLst/>
              <a:gdLst/>
              <a:ahLst/>
              <a:cxnLst/>
              <a:rect r="r" b="b" t="t" l="l"/>
              <a:pathLst>
                <a:path h="2194560" w="8944991">
                  <a:moveTo>
                    <a:pt x="0" y="129540"/>
                  </a:moveTo>
                  <a:cubicBezTo>
                    <a:pt x="0" y="57912"/>
                    <a:pt x="58293" y="0"/>
                    <a:pt x="130048" y="0"/>
                  </a:cubicBezTo>
                  <a:lnTo>
                    <a:pt x="8814943" y="0"/>
                  </a:lnTo>
                  <a:lnTo>
                    <a:pt x="8814943" y="6350"/>
                  </a:lnTo>
                  <a:lnTo>
                    <a:pt x="8814943" y="0"/>
                  </a:lnTo>
                  <a:cubicBezTo>
                    <a:pt x="8886699" y="0"/>
                    <a:pt x="8944991" y="57912"/>
                    <a:pt x="8944991" y="129540"/>
                  </a:cubicBezTo>
                  <a:lnTo>
                    <a:pt x="8938641" y="129540"/>
                  </a:lnTo>
                  <a:lnTo>
                    <a:pt x="8944991" y="129540"/>
                  </a:lnTo>
                  <a:lnTo>
                    <a:pt x="8944991" y="2065020"/>
                  </a:lnTo>
                  <a:lnTo>
                    <a:pt x="8938641" y="2065020"/>
                  </a:lnTo>
                  <a:lnTo>
                    <a:pt x="8944991" y="2065020"/>
                  </a:lnTo>
                  <a:cubicBezTo>
                    <a:pt x="8944991" y="2136648"/>
                    <a:pt x="8886699" y="2194560"/>
                    <a:pt x="8814943" y="2194560"/>
                  </a:cubicBezTo>
                  <a:lnTo>
                    <a:pt x="8814943" y="2188210"/>
                  </a:lnTo>
                  <a:lnTo>
                    <a:pt x="8814943" y="2194560"/>
                  </a:lnTo>
                  <a:lnTo>
                    <a:pt x="130048" y="2194560"/>
                  </a:lnTo>
                  <a:lnTo>
                    <a:pt x="130048" y="2188210"/>
                  </a:lnTo>
                  <a:lnTo>
                    <a:pt x="130048" y="2194560"/>
                  </a:lnTo>
                  <a:cubicBezTo>
                    <a:pt x="58293" y="2194560"/>
                    <a:pt x="0" y="2136521"/>
                    <a:pt x="0" y="2065020"/>
                  </a:cubicBezTo>
                  <a:lnTo>
                    <a:pt x="0" y="129540"/>
                  </a:lnTo>
                  <a:lnTo>
                    <a:pt x="6350" y="129540"/>
                  </a:lnTo>
                  <a:lnTo>
                    <a:pt x="0" y="129540"/>
                  </a:lnTo>
                  <a:moveTo>
                    <a:pt x="12700" y="129540"/>
                  </a:moveTo>
                  <a:lnTo>
                    <a:pt x="12700" y="2065020"/>
                  </a:lnTo>
                  <a:lnTo>
                    <a:pt x="6350" y="2065020"/>
                  </a:lnTo>
                  <a:lnTo>
                    <a:pt x="12700" y="2065020"/>
                  </a:lnTo>
                  <a:cubicBezTo>
                    <a:pt x="12700" y="2129536"/>
                    <a:pt x="65278" y="2181860"/>
                    <a:pt x="130048" y="2181860"/>
                  </a:cubicBezTo>
                  <a:lnTo>
                    <a:pt x="8814943" y="2181860"/>
                  </a:lnTo>
                  <a:cubicBezTo>
                    <a:pt x="8879840" y="2181860"/>
                    <a:pt x="8932291" y="2129536"/>
                    <a:pt x="8932291" y="2065020"/>
                  </a:cubicBezTo>
                  <a:lnTo>
                    <a:pt x="8932291" y="129540"/>
                  </a:lnTo>
                  <a:cubicBezTo>
                    <a:pt x="8932291" y="65024"/>
                    <a:pt x="8879713" y="12700"/>
                    <a:pt x="8814943" y="12700"/>
                  </a:cubicBezTo>
                  <a:lnTo>
                    <a:pt x="130048" y="12700"/>
                  </a:lnTo>
                  <a:lnTo>
                    <a:pt x="130048" y="6350"/>
                  </a:lnTo>
                  <a:lnTo>
                    <a:pt x="130048" y="12700"/>
                  </a:lnTo>
                  <a:cubicBezTo>
                    <a:pt x="65278" y="12700"/>
                    <a:pt x="12700" y="65024"/>
                    <a:pt x="12700" y="12954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99381" y="6804869"/>
            <a:ext cx="142726" cy="5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125" spc="-4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89056" y="6493371"/>
            <a:ext cx="3967163" cy="36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getSnapshotBeforeUpdate()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89056" y="6938516"/>
            <a:ext cx="9609087" cy="3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Capture DOM before updates.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579072" y="7926438"/>
            <a:ext cx="9829056" cy="14288"/>
            <a:chOff x="0" y="0"/>
            <a:chExt cx="13105408" cy="19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105385" cy="19050"/>
            </a:xfrm>
            <a:custGeom>
              <a:avLst/>
              <a:gdLst/>
              <a:ahLst/>
              <a:cxnLst/>
              <a:rect r="r" b="b" t="t" l="l"/>
              <a:pathLst>
                <a:path h="19050" w="13105385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095860" y="0"/>
                  </a:lnTo>
                  <a:cubicBezTo>
                    <a:pt x="13101067" y="0"/>
                    <a:pt x="13105385" y="4318"/>
                    <a:pt x="13105385" y="9525"/>
                  </a:cubicBezTo>
                  <a:cubicBezTo>
                    <a:pt x="13105385" y="14732"/>
                    <a:pt x="13101067" y="19050"/>
                    <a:pt x="130958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765125" y="8043565"/>
            <a:ext cx="8383638" cy="1645890"/>
            <a:chOff x="0" y="0"/>
            <a:chExt cx="11178183" cy="219452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11165586" cy="2181860"/>
            </a:xfrm>
            <a:custGeom>
              <a:avLst/>
              <a:gdLst/>
              <a:ahLst/>
              <a:cxnLst/>
              <a:rect r="r" b="b" t="t" l="l"/>
              <a:pathLst>
                <a:path h="2181860" w="11165586">
                  <a:moveTo>
                    <a:pt x="0" y="123190"/>
                  </a:moveTo>
                  <a:cubicBezTo>
                    <a:pt x="0" y="55118"/>
                    <a:pt x="55372" y="0"/>
                    <a:pt x="123825" y="0"/>
                  </a:cubicBezTo>
                  <a:lnTo>
                    <a:pt x="11041761" y="0"/>
                  </a:lnTo>
                  <a:cubicBezTo>
                    <a:pt x="11110087" y="0"/>
                    <a:pt x="11165586" y="55118"/>
                    <a:pt x="11165586" y="123190"/>
                  </a:cubicBezTo>
                  <a:lnTo>
                    <a:pt x="11165586" y="2058670"/>
                  </a:lnTo>
                  <a:cubicBezTo>
                    <a:pt x="11165586" y="2126742"/>
                    <a:pt x="11110214" y="2181860"/>
                    <a:pt x="11041761" y="2181860"/>
                  </a:cubicBezTo>
                  <a:lnTo>
                    <a:pt x="123825" y="2181860"/>
                  </a:lnTo>
                  <a:cubicBezTo>
                    <a:pt x="55499" y="2181860"/>
                    <a:pt x="0" y="2126742"/>
                    <a:pt x="0" y="20586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178286" cy="2194560"/>
            </a:xfrm>
            <a:custGeom>
              <a:avLst/>
              <a:gdLst/>
              <a:ahLst/>
              <a:cxnLst/>
              <a:rect r="r" b="b" t="t" l="l"/>
              <a:pathLst>
                <a:path h="2194560" w="11178286">
                  <a:moveTo>
                    <a:pt x="0" y="129540"/>
                  </a:moveTo>
                  <a:cubicBezTo>
                    <a:pt x="0" y="57912"/>
                    <a:pt x="58293" y="0"/>
                    <a:pt x="130175" y="0"/>
                  </a:cubicBezTo>
                  <a:lnTo>
                    <a:pt x="11048111" y="0"/>
                  </a:lnTo>
                  <a:lnTo>
                    <a:pt x="11048111" y="6350"/>
                  </a:lnTo>
                  <a:lnTo>
                    <a:pt x="11048111" y="0"/>
                  </a:lnTo>
                  <a:cubicBezTo>
                    <a:pt x="11119993" y="0"/>
                    <a:pt x="11178286" y="57912"/>
                    <a:pt x="11178286" y="129540"/>
                  </a:cubicBezTo>
                  <a:lnTo>
                    <a:pt x="11171936" y="129540"/>
                  </a:lnTo>
                  <a:lnTo>
                    <a:pt x="11178286" y="129540"/>
                  </a:lnTo>
                  <a:lnTo>
                    <a:pt x="11178286" y="2065020"/>
                  </a:lnTo>
                  <a:lnTo>
                    <a:pt x="11171936" y="2065020"/>
                  </a:lnTo>
                  <a:lnTo>
                    <a:pt x="11178286" y="2065020"/>
                  </a:lnTo>
                  <a:cubicBezTo>
                    <a:pt x="11178286" y="2136648"/>
                    <a:pt x="11119993" y="2194560"/>
                    <a:pt x="11048111" y="2194560"/>
                  </a:cubicBezTo>
                  <a:lnTo>
                    <a:pt x="11048111" y="2188210"/>
                  </a:lnTo>
                  <a:lnTo>
                    <a:pt x="11048111" y="2194560"/>
                  </a:lnTo>
                  <a:lnTo>
                    <a:pt x="130175" y="2194560"/>
                  </a:lnTo>
                  <a:lnTo>
                    <a:pt x="130175" y="2188210"/>
                  </a:lnTo>
                  <a:lnTo>
                    <a:pt x="130175" y="2194560"/>
                  </a:lnTo>
                  <a:cubicBezTo>
                    <a:pt x="58293" y="2194560"/>
                    <a:pt x="0" y="2136521"/>
                    <a:pt x="0" y="2065020"/>
                  </a:cubicBezTo>
                  <a:lnTo>
                    <a:pt x="0" y="129540"/>
                  </a:lnTo>
                  <a:lnTo>
                    <a:pt x="6350" y="129540"/>
                  </a:lnTo>
                  <a:lnTo>
                    <a:pt x="0" y="129540"/>
                  </a:lnTo>
                  <a:moveTo>
                    <a:pt x="12700" y="129540"/>
                  </a:moveTo>
                  <a:lnTo>
                    <a:pt x="12700" y="2065020"/>
                  </a:lnTo>
                  <a:lnTo>
                    <a:pt x="6350" y="2065020"/>
                  </a:lnTo>
                  <a:lnTo>
                    <a:pt x="12700" y="2065020"/>
                  </a:lnTo>
                  <a:cubicBezTo>
                    <a:pt x="12700" y="2129536"/>
                    <a:pt x="65278" y="2181860"/>
                    <a:pt x="130175" y="2181860"/>
                  </a:cubicBezTo>
                  <a:lnTo>
                    <a:pt x="11048111" y="2181860"/>
                  </a:lnTo>
                  <a:cubicBezTo>
                    <a:pt x="11113008" y="2181860"/>
                    <a:pt x="11165586" y="2129536"/>
                    <a:pt x="11165586" y="2065020"/>
                  </a:cubicBezTo>
                  <a:lnTo>
                    <a:pt x="11165586" y="129540"/>
                  </a:lnTo>
                  <a:cubicBezTo>
                    <a:pt x="11165586" y="65024"/>
                    <a:pt x="11113008" y="12700"/>
                    <a:pt x="11048111" y="12700"/>
                  </a:cubicBezTo>
                  <a:lnTo>
                    <a:pt x="130175" y="12700"/>
                  </a:lnTo>
                  <a:lnTo>
                    <a:pt x="130175" y="6350"/>
                  </a:lnTo>
                  <a:lnTo>
                    <a:pt x="130175" y="12700"/>
                  </a:lnTo>
                  <a:cubicBezTo>
                    <a:pt x="65278" y="12700"/>
                    <a:pt x="12700" y="65024"/>
                    <a:pt x="12700" y="12954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999381" y="8551217"/>
            <a:ext cx="150762" cy="5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125" spc="-4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63967" y="8239720"/>
            <a:ext cx="3782138" cy="36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componentDidUpdate()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63967" y="8684865"/>
            <a:ext cx="7934176" cy="3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Perform side effects after render.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2904827"/>
            <a:ext cx="9869284" cy="94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Unmounting Phase: Cleanup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432702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5290691"/>
            <a:ext cx="4397128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componentWillUnmount()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868740"/>
            <a:ext cx="9445526" cy="130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Called right before a component is removed from the DOM. Used to perform cleanup tasks like removing event listeners, canceling timers, or cleaning up subscriptions.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14811"/>
          </a:xfrm>
          <a:custGeom>
            <a:avLst/>
            <a:gdLst/>
            <a:ahLst/>
            <a:cxnLst/>
            <a:rect r="r" b="b" t="t" l="l"/>
            <a:pathLst>
              <a:path h="3014811" w="18288000">
                <a:moveTo>
                  <a:pt x="0" y="0"/>
                </a:moveTo>
                <a:lnTo>
                  <a:pt x="18288000" y="0"/>
                </a:lnTo>
                <a:lnTo>
                  <a:pt x="18288000" y="3014811"/>
                </a:lnTo>
                <a:lnTo>
                  <a:pt x="0" y="3014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" r="0" b="-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4154" y="3630365"/>
            <a:ext cx="13220835" cy="79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b="true" sz="4937" spc="-10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Error Handling: Catching and Recovering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4154" y="7228285"/>
            <a:ext cx="16599694" cy="28575"/>
            <a:chOff x="0" y="0"/>
            <a:chExt cx="22132925" cy="38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2925" cy="38100"/>
            </a:xfrm>
            <a:custGeom>
              <a:avLst/>
              <a:gdLst/>
              <a:ahLst/>
              <a:cxnLst/>
              <a:rect r="r" b="b" t="t" l="l"/>
              <a:pathLst>
                <a:path h="38100" w="221329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113875" y="0"/>
                  </a:lnTo>
                  <a:cubicBezTo>
                    <a:pt x="22124415" y="0"/>
                    <a:pt x="22132925" y="8509"/>
                    <a:pt x="22132925" y="19050"/>
                  </a:cubicBezTo>
                  <a:cubicBezTo>
                    <a:pt x="22132925" y="29591"/>
                    <a:pt x="22124415" y="38100"/>
                    <a:pt x="221138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22814" y="6384131"/>
            <a:ext cx="28575" cy="844154"/>
            <a:chOff x="0" y="0"/>
            <a:chExt cx="38100" cy="11255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1125601"/>
            </a:xfrm>
            <a:custGeom>
              <a:avLst/>
              <a:gdLst/>
              <a:ahLst/>
              <a:cxnLst/>
              <a:rect r="r" b="b" t="t" l="l"/>
              <a:pathLst>
                <a:path h="112560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6551"/>
                  </a:lnTo>
                  <a:cubicBezTo>
                    <a:pt x="38100" y="1117092"/>
                    <a:pt x="29591" y="1125601"/>
                    <a:pt x="19050" y="1125601"/>
                  </a:cubicBezTo>
                  <a:cubicBezTo>
                    <a:pt x="8509" y="1125601"/>
                    <a:pt x="0" y="1116965"/>
                    <a:pt x="0" y="1106551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061025" y="6952209"/>
            <a:ext cx="552153" cy="552153"/>
            <a:chOff x="0" y="0"/>
            <a:chExt cx="736203" cy="736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23392" cy="723519"/>
            </a:xfrm>
            <a:custGeom>
              <a:avLst/>
              <a:gdLst/>
              <a:ahLst/>
              <a:cxnLst/>
              <a:rect r="r" b="b" t="t" l="l"/>
              <a:pathLst>
                <a:path h="723519" w="723392">
                  <a:moveTo>
                    <a:pt x="0" y="135001"/>
                  </a:moveTo>
                  <a:cubicBezTo>
                    <a:pt x="0" y="60452"/>
                    <a:pt x="60452" y="0"/>
                    <a:pt x="135001" y="0"/>
                  </a:cubicBezTo>
                  <a:lnTo>
                    <a:pt x="588391" y="0"/>
                  </a:lnTo>
                  <a:cubicBezTo>
                    <a:pt x="662940" y="0"/>
                    <a:pt x="723392" y="60452"/>
                    <a:pt x="723392" y="135001"/>
                  </a:cubicBezTo>
                  <a:lnTo>
                    <a:pt x="723392" y="588391"/>
                  </a:lnTo>
                  <a:cubicBezTo>
                    <a:pt x="723392" y="662940"/>
                    <a:pt x="662940" y="723392"/>
                    <a:pt x="588391" y="723392"/>
                  </a:cubicBezTo>
                  <a:lnTo>
                    <a:pt x="135001" y="723392"/>
                  </a:lnTo>
                  <a:cubicBezTo>
                    <a:pt x="60452" y="723519"/>
                    <a:pt x="0" y="663067"/>
                    <a:pt x="0" y="58839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6092" cy="736219"/>
            </a:xfrm>
            <a:custGeom>
              <a:avLst/>
              <a:gdLst/>
              <a:ahLst/>
              <a:cxnLst/>
              <a:rect r="r" b="b" t="t" l="l"/>
              <a:pathLst>
                <a:path h="736219" w="736092">
                  <a:moveTo>
                    <a:pt x="0" y="141351"/>
                  </a:moveTo>
                  <a:cubicBezTo>
                    <a:pt x="0" y="63373"/>
                    <a:pt x="63373" y="0"/>
                    <a:pt x="141351" y="0"/>
                  </a:cubicBezTo>
                  <a:lnTo>
                    <a:pt x="594741" y="0"/>
                  </a:lnTo>
                  <a:lnTo>
                    <a:pt x="594741" y="6350"/>
                  </a:lnTo>
                  <a:lnTo>
                    <a:pt x="594741" y="0"/>
                  </a:lnTo>
                  <a:cubicBezTo>
                    <a:pt x="672846" y="0"/>
                    <a:pt x="736092" y="63373"/>
                    <a:pt x="736092" y="141351"/>
                  </a:cubicBezTo>
                  <a:lnTo>
                    <a:pt x="729742" y="141351"/>
                  </a:lnTo>
                  <a:lnTo>
                    <a:pt x="736092" y="141351"/>
                  </a:lnTo>
                  <a:lnTo>
                    <a:pt x="736092" y="594741"/>
                  </a:lnTo>
                  <a:lnTo>
                    <a:pt x="729742" y="594741"/>
                  </a:lnTo>
                  <a:lnTo>
                    <a:pt x="736092" y="594741"/>
                  </a:lnTo>
                  <a:cubicBezTo>
                    <a:pt x="736092" y="672846"/>
                    <a:pt x="672719" y="736092"/>
                    <a:pt x="594741" y="736092"/>
                  </a:cubicBezTo>
                  <a:lnTo>
                    <a:pt x="594741" y="729742"/>
                  </a:lnTo>
                  <a:lnTo>
                    <a:pt x="594741" y="736092"/>
                  </a:lnTo>
                  <a:lnTo>
                    <a:pt x="141351" y="736092"/>
                  </a:lnTo>
                  <a:lnTo>
                    <a:pt x="141351" y="729742"/>
                  </a:lnTo>
                  <a:lnTo>
                    <a:pt x="141351" y="736092"/>
                  </a:lnTo>
                  <a:cubicBezTo>
                    <a:pt x="63373" y="736219"/>
                    <a:pt x="0" y="672846"/>
                    <a:pt x="0" y="59474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594741"/>
                  </a:lnTo>
                  <a:lnTo>
                    <a:pt x="6350" y="594741"/>
                  </a:lnTo>
                  <a:lnTo>
                    <a:pt x="12700" y="594741"/>
                  </a:lnTo>
                  <a:cubicBezTo>
                    <a:pt x="12700" y="665861"/>
                    <a:pt x="70358" y="723392"/>
                    <a:pt x="141351" y="723392"/>
                  </a:cubicBezTo>
                  <a:lnTo>
                    <a:pt x="594741" y="723392"/>
                  </a:lnTo>
                  <a:cubicBezTo>
                    <a:pt x="665861" y="723392"/>
                    <a:pt x="723392" y="665734"/>
                    <a:pt x="723392" y="594741"/>
                  </a:cubicBezTo>
                  <a:lnTo>
                    <a:pt x="723392" y="141351"/>
                  </a:lnTo>
                  <a:cubicBezTo>
                    <a:pt x="723519" y="70358"/>
                    <a:pt x="665861" y="12700"/>
                    <a:pt x="59474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358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259562" y="7076480"/>
            <a:ext cx="155079" cy="3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54315" y="4811911"/>
            <a:ext cx="3165574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componentDidCatch()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255" y="5295008"/>
            <a:ext cx="10503842" cy="84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Called when a component throws an error during rendering, in a lifecycle method, or in a constructor.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936462" y="7228285"/>
            <a:ext cx="28575" cy="844154"/>
            <a:chOff x="0" y="0"/>
            <a:chExt cx="38100" cy="11255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125601"/>
            </a:xfrm>
            <a:custGeom>
              <a:avLst/>
              <a:gdLst/>
              <a:ahLst/>
              <a:cxnLst/>
              <a:rect r="r" b="b" t="t" l="l"/>
              <a:pathLst>
                <a:path h="112560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06551"/>
                  </a:lnTo>
                  <a:cubicBezTo>
                    <a:pt x="38100" y="1117092"/>
                    <a:pt x="29591" y="1125601"/>
                    <a:pt x="19050" y="1125601"/>
                  </a:cubicBezTo>
                  <a:cubicBezTo>
                    <a:pt x="8509" y="1125601"/>
                    <a:pt x="0" y="1116965"/>
                    <a:pt x="0" y="1106551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674674" y="6952209"/>
            <a:ext cx="552152" cy="552153"/>
            <a:chOff x="0" y="0"/>
            <a:chExt cx="736203" cy="736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23392" cy="723519"/>
            </a:xfrm>
            <a:custGeom>
              <a:avLst/>
              <a:gdLst/>
              <a:ahLst/>
              <a:cxnLst/>
              <a:rect r="r" b="b" t="t" l="l"/>
              <a:pathLst>
                <a:path h="723519" w="723392">
                  <a:moveTo>
                    <a:pt x="0" y="135001"/>
                  </a:moveTo>
                  <a:cubicBezTo>
                    <a:pt x="0" y="60452"/>
                    <a:pt x="60452" y="0"/>
                    <a:pt x="135001" y="0"/>
                  </a:cubicBezTo>
                  <a:lnTo>
                    <a:pt x="588391" y="0"/>
                  </a:lnTo>
                  <a:cubicBezTo>
                    <a:pt x="662940" y="0"/>
                    <a:pt x="723392" y="60452"/>
                    <a:pt x="723392" y="135001"/>
                  </a:cubicBezTo>
                  <a:lnTo>
                    <a:pt x="723392" y="588391"/>
                  </a:lnTo>
                  <a:cubicBezTo>
                    <a:pt x="723392" y="662940"/>
                    <a:pt x="662940" y="723392"/>
                    <a:pt x="588391" y="723392"/>
                  </a:cubicBezTo>
                  <a:lnTo>
                    <a:pt x="135001" y="723392"/>
                  </a:lnTo>
                  <a:cubicBezTo>
                    <a:pt x="60452" y="723519"/>
                    <a:pt x="0" y="663067"/>
                    <a:pt x="0" y="58839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6092" cy="736219"/>
            </a:xfrm>
            <a:custGeom>
              <a:avLst/>
              <a:gdLst/>
              <a:ahLst/>
              <a:cxnLst/>
              <a:rect r="r" b="b" t="t" l="l"/>
              <a:pathLst>
                <a:path h="736219" w="736092">
                  <a:moveTo>
                    <a:pt x="0" y="141351"/>
                  </a:moveTo>
                  <a:cubicBezTo>
                    <a:pt x="0" y="63373"/>
                    <a:pt x="63373" y="0"/>
                    <a:pt x="141351" y="0"/>
                  </a:cubicBezTo>
                  <a:lnTo>
                    <a:pt x="594741" y="0"/>
                  </a:lnTo>
                  <a:lnTo>
                    <a:pt x="594741" y="6350"/>
                  </a:lnTo>
                  <a:lnTo>
                    <a:pt x="594741" y="0"/>
                  </a:lnTo>
                  <a:cubicBezTo>
                    <a:pt x="672846" y="0"/>
                    <a:pt x="736092" y="63373"/>
                    <a:pt x="736092" y="141351"/>
                  </a:cubicBezTo>
                  <a:lnTo>
                    <a:pt x="729742" y="141351"/>
                  </a:lnTo>
                  <a:lnTo>
                    <a:pt x="736092" y="141351"/>
                  </a:lnTo>
                  <a:lnTo>
                    <a:pt x="736092" y="594741"/>
                  </a:lnTo>
                  <a:lnTo>
                    <a:pt x="729742" y="594741"/>
                  </a:lnTo>
                  <a:lnTo>
                    <a:pt x="736092" y="594741"/>
                  </a:lnTo>
                  <a:cubicBezTo>
                    <a:pt x="736092" y="672846"/>
                    <a:pt x="672719" y="736092"/>
                    <a:pt x="594741" y="736092"/>
                  </a:cubicBezTo>
                  <a:lnTo>
                    <a:pt x="594741" y="729742"/>
                  </a:lnTo>
                  <a:lnTo>
                    <a:pt x="594741" y="736092"/>
                  </a:lnTo>
                  <a:lnTo>
                    <a:pt x="141351" y="736092"/>
                  </a:lnTo>
                  <a:lnTo>
                    <a:pt x="141351" y="729742"/>
                  </a:lnTo>
                  <a:lnTo>
                    <a:pt x="141351" y="736092"/>
                  </a:lnTo>
                  <a:cubicBezTo>
                    <a:pt x="63373" y="736219"/>
                    <a:pt x="0" y="672846"/>
                    <a:pt x="0" y="59474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594741"/>
                  </a:lnTo>
                  <a:lnTo>
                    <a:pt x="6350" y="594741"/>
                  </a:lnTo>
                  <a:lnTo>
                    <a:pt x="12700" y="594741"/>
                  </a:lnTo>
                  <a:cubicBezTo>
                    <a:pt x="12700" y="665861"/>
                    <a:pt x="70358" y="723392"/>
                    <a:pt x="141351" y="723392"/>
                  </a:cubicBezTo>
                  <a:lnTo>
                    <a:pt x="594741" y="723392"/>
                  </a:lnTo>
                  <a:cubicBezTo>
                    <a:pt x="665861" y="723392"/>
                    <a:pt x="723392" y="665734"/>
                    <a:pt x="723392" y="594741"/>
                  </a:cubicBezTo>
                  <a:lnTo>
                    <a:pt x="723392" y="141351"/>
                  </a:lnTo>
                  <a:cubicBezTo>
                    <a:pt x="723519" y="70358"/>
                    <a:pt x="665861" y="12700"/>
                    <a:pt x="594741" y="12700"/>
                  </a:cubicBezTo>
                  <a:lnTo>
                    <a:pt x="141351" y="12700"/>
                  </a:lnTo>
                  <a:lnTo>
                    <a:pt x="141351" y="6350"/>
                  </a:lnTo>
                  <a:lnTo>
                    <a:pt x="141351" y="12700"/>
                  </a:lnTo>
                  <a:cubicBezTo>
                    <a:pt x="70358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846868" y="7076480"/>
            <a:ext cx="207764" cy="3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7529" y="8294489"/>
            <a:ext cx="4590783" cy="38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getDerivedStateFromError()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98754" y="8777585"/>
            <a:ext cx="10503991" cy="84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Called after an error has been thrown. It allows you to update state in response to the error and display an error boundary.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273326"/>
            <a:ext cx="13122473" cy="94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Hooks: Function Component Magic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32868" y="4837360"/>
            <a:ext cx="8070205" cy="2109490"/>
          </a:xfrm>
          <a:custGeom>
            <a:avLst/>
            <a:gdLst/>
            <a:ahLst/>
            <a:cxnLst/>
            <a:rect r="r" b="b" t="t" l="l"/>
            <a:pathLst>
              <a:path h="2109490" w="8070205">
                <a:moveTo>
                  <a:pt x="0" y="0"/>
                </a:moveTo>
                <a:lnTo>
                  <a:pt x="8070204" y="0"/>
                </a:lnTo>
                <a:lnTo>
                  <a:pt x="8070204" y="2109490"/>
                </a:lnTo>
                <a:lnTo>
                  <a:pt x="0" y="2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" t="0" r="-9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95565" y="5749081"/>
            <a:ext cx="144661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b="true" sz="2750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6590" y="5092304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useEffect()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6590" y="5670351"/>
            <a:ext cx="76256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Performs side effects in functional components, such as data fetching, DOM manipulation, or subscriptions.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DAGYQRnDiRQ</dc:identifier>
  <dcterms:modified xsi:type="dcterms:W3CDTF">2011-08-01T06:04:30Z</dcterms:modified>
  <cp:revision>1</cp:revision>
  <dc:title>Lifecycle-of-Components-in-Reactjs (1).pptx</dc:title>
</cp:coreProperties>
</file>